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10080625" cy="709136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C4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48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1160555"/>
            <a:ext cx="8568531" cy="2468845"/>
          </a:xfrm>
        </p:spPr>
        <p:txBody>
          <a:bodyPr anchor="b"/>
          <a:lstStyle>
            <a:lvl1pPr algn="ctr">
              <a:defRPr sz="620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3724608"/>
            <a:ext cx="7560469" cy="1712104"/>
          </a:xfrm>
        </p:spPr>
        <p:txBody>
          <a:bodyPr/>
          <a:lstStyle>
            <a:lvl1pPr marL="0" indent="0" algn="ctr">
              <a:buNone/>
              <a:defRPr sz="2482"/>
            </a:lvl1pPr>
            <a:lvl2pPr marL="472745" indent="0" algn="ctr">
              <a:buNone/>
              <a:defRPr sz="2068"/>
            </a:lvl2pPr>
            <a:lvl3pPr marL="945490" indent="0" algn="ctr">
              <a:buNone/>
              <a:defRPr sz="1861"/>
            </a:lvl3pPr>
            <a:lvl4pPr marL="1418234" indent="0" algn="ctr">
              <a:buNone/>
              <a:defRPr sz="1654"/>
            </a:lvl4pPr>
            <a:lvl5pPr marL="1890979" indent="0" algn="ctr">
              <a:buNone/>
              <a:defRPr sz="1654"/>
            </a:lvl5pPr>
            <a:lvl6pPr marL="2363724" indent="0" algn="ctr">
              <a:buNone/>
              <a:defRPr sz="1654"/>
            </a:lvl6pPr>
            <a:lvl7pPr marL="2836469" indent="0" algn="ctr">
              <a:buNone/>
              <a:defRPr sz="1654"/>
            </a:lvl7pPr>
            <a:lvl8pPr marL="3309214" indent="0" algn="ctr">
              <a:buNone/>
              <a:defRPr sz="1654"/>
            </a:lvl8pPr>
            <a:lvl9pPr marL="3781958" indent="0" algn="ctr">
              <a:buNone/>
              <a:defRPr sz="165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CDFC-9A64-45F2-9944-1E2D81AACA7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39D58-1380-4949-9B58-D1A13AEC6F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6443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CDFC-9A64-45F2-9944-1E2D81AACA7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39D58-1380-4949-9B58-D1A13AEC6F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6665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8" y="377550"/>
            <a:ext cx="2173635" cy="600960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4" y="377550"/>
            <a:ext cx="6394896" cy="600960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CDFC-9A64-45F2-9944-1E2D81AACA7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39D58-1380-4949-9B58-D1A13AEC6F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5066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CDFC-9A64-45F2-9944-1E2D81AACA7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39D58-1380-4949-9B58-D1A13AEC6F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5007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767918"/>
            <a:ext cx="8694539" cy="2949810"/>
          </a:xfrm>
        </p:spPr>
        <p:txBody>
          <a:bodyPr anchor="b"/>
          <a:lstStyle>
            <a:lvl1pPr>
              <a:defRPr sz="620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4745634"/>
            <a:ext cx="8694539" cy="1551235"/>
          </a:xfrm>
        </p:spPr>
        <p:txBody>
          <a:bodyPr/>
          <a:lstStyle>
            <a:lvl1pPr marL="0" indent="0">
              <a:buNone/>
              <a:defRPr sz="2482">
                <a:solidFill>
                  <a:schemeClr val="tx1"/>
                </a:solidFill>
              </a:defRPr>
            </a:lvl1pPr>
            <a:lvl2pPr marL="472745" indent="0">
              <a:buNone/>
              <a:defRPr sz="2068">
                <a:solidFill>
                  <a:schemeClr val="tx1">
                    <a:tint val="75000"/>
                  </a:schemeClr>
                </a:solidFill>
              </a:defRPr>
            </a:lvl2pPr>
            <a:lvl3pPr marL="945490" indent="0">
              <a:buNone/>
              <a:defRPr sz="1861">
                <a:solidFill>
                  <a:schemeClr val="tx1">
                    <a:tint val="75000"/>
                  </a:schemeClr>
                </a:solidFill>
              </a:defRPr>
            </a:lvl3pPr>
            <a:lvl4pPr marL="1418234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4pPr>
            <a:lvl5pPr marL="1890979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5pPr>
            <a:lvl6pPr marL="2363724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6pPr>
            <a:lvl7pPr marL="2836469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7pPr>
            <a:lvl8pPr marL="3309214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8pPr>
            <a:lvl9pPr marL="3781958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CDFC-9A64-45F2-9944-1E2D81AACA7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39D58-1380-4949-9B58-D1A13AEC6F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5572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1887747"/>
            <a:ext cx="4284266" cy="449940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1887747"/>
            <a:ext cx="4284266" cy="449940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CDFC-9A64-45F2-9944-1E2D81AACA7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39D58-1380-4949-9B58-D1A13AEC6F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0416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77551"/>
            <a:ext cx="8694539" cy="137066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738369"/>
            <a:ext cx="4264576" cy="851948"/>
          </a:xfrm>
        </p:spPr>
        <p:txBody>
          <a:bodyPr anchor="b"/>
          <a:lstStyle>
            <a:lvl1pPr marL="0" indent="0">
              <a:buNone/>
              <a:defRPr sz="2482" b="1"/>
            </a:lvl1pPr>
            <a:lvl2pPr marL="472745" indent="0">
              <a:buNone/>
              <a:defRPr sz="2068" b="1"/>
            </a:lvl2pPr>
            <a:lvl3pPr marL="945490" indent="0">
              <a:buNone/>
              <a:defRPr sz="1861" b="1"/>
            </a:lvl3pPr>
            <a:lvl4pPr marL="1418234" indent="0">
              <a:buNone/>
              <a:defRPr sz="1654" b="1"/>
            </a:lvl4pPr>
            <a:lvl5pPr marL="1890979" indent="0">
              <a:buNone/>
              <a:defRPr sz="1654" b="1"/>
            </a:lvl5pPr>
            <a:lvl6pPr marL="2363724" indent="0">
              <a:buNone/>
              <a:defRPr sz="1654" b="1"/>
            </a:lvl6pPr>
            <a:lvl7pPr marL="2836469" indent="0">
              <a:buNone/>
              <a:defRPr sz="1654" b="1"/>
            </a:lvl7pPr>
            <a:lvl8pPr marL="3309214" indent="0">
              <a:buNone/>
              <a:defRPr sz="1654" b="1"/>
            </a:lvl8pPr>
            <a:lvl9pPr marL="3781958" indent="0">
              <a:buNone/>
              <a:defRPr sz="165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2590317"/>
            <a:ext cx="4264576" cy="380996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7" y="1738369"/>
            <a:ext cx="4285579" cy="851948"/>
          </a:xfrm>
        </p:spPr>
        <p:txBody>
          <a:bodyPr anchor="b"/>
          <a:lstStyle>
            <a:lvl1pPr marL="0" indent="0">
              <a:buNone/>
              <a:defRPr sz="2482" b="1"/>
            </a:lvl1pPr>
            <a:lvl2pPr marL="472745" indent="0">
              <a:buNone/>
              <a:defRPr sz="2068" b="1"/>
            </a:lvl2pPr>
            <a:lvl3pPr marL="945490" indent="0">
              <a:buNone/>
              <a:defRPr sz="1861" b="1"/>
            </a:lvl3pPr>
            <a:lvl4pPr marL="1418234" indent="0">
              <a:buNone/>
              <a:defRPr sz="1654" b="1"/>
            </a:lvl4pPr>
            <a:lvl5pPr marL="1890979" indent="0">
              <a:buNone/>
              <a:defRPr sz="1654" b="1"/>
            </a:lvl5pPr>
            <a:lvl6pPr marL="2363724" indent="0">
              <a:buNone/>
              <a:defRPr sz="1654" b="1"/>
            </a:lvl6pPr>
            <a:lvl7pPr marL="2836469" indent="0">
              <a:buNone/>
              <a:defRPr sz="1654" b="1"/>
            </a:lvl7pPr>
            <a:lvl8pPr marL="3309214" indent="0">
              <a:buNone/>
              <a:defRPr sz="1654" b="1"/>
            </a:lvl8pPr>
            <a:lvl9pPr marL="3781958" indent="0">
              <a:buNone/>
              <a:defRPr sz="165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7" y="2590317"/>
            <a:ext cx="4285579" cy="380996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CDFC-9A64-45F2-9944-1E2D81AACA7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39D58-1380-4949-9B58-D1A13AEC6F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4544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CDFC-9A64-45F2-9944-1E2D81AACA7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39D58-1380-4949-9B58-D1A13AEC6F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5612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CDFC-9A64-45F2-9944-1E2D81AACA7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39D58-1380-4949-9B58-D1A13AEC6F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557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72758"/>
            <a:ext cx="3251264" cy="1654651"/>
          </a:xfrm>
        </p:spPr>
        <p:txBody>
          <a:bodyPr anchor="b"/>
          <a:lstStyle>
            <a:lvl1pPr>
              <a:defRPr sz="330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1021026"/>
            <a:ext cx="5103316" cy="5039464"/>
          </a:xfrm>
        </p:spPr>
        <p:txBody>
          <a:bodyPr/>
          <a:lstStyle>
            <a:lvl1pPr>
              <a:defRPr sz="3309"/>
            </a:lvl1pPr>
            <a:lvl2pPr>
              <a:defRPr sz="2895"/>
            </a:lvl2pPr>
            <a:lvl3pPr>
              <a:defRPr sz="2482"/>
            </a:lvl3pPr>
            <a:lvl4pPr>
              <a:defRPr sz="2068"/>
            </a:lvl4pPr>
            <a:lvl5pPr>
              <a:defRPr sz="2068"/>
            </a:lvl5pPr>
            <a:lvl6pPr>
              <a:defRPr sz="2068"/>
            </a:lvl6pPr>
            <a:lvl7pPr>
              <a:defRPr sz="2068"/>
            </a:lvl7pPr>
            <a:lvl8pPr>
              <a:defRPr sz="2068"/>
            </a:lvl8pPr>
            <a:lvl9pPr>
              <a:defRPr sz="2068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2127409"/>
            <a:ext cx="3251264" cy="3941288"/>
          </a:xfrm>
        </p:spPr>
        <p:txBody>
          <a:bodyPr/>
          <a:lstStyle>
            <a:lvl1pPr marL="0" indent="0">
              <a:buNone/>
              <a:defRPr sz="1654"/>
            </a:lvl1pPr>
            <a:lvl2pPr marL="472745" indent="0">
              <a:buNone/>
              <a:defRPr sz="1448"/>
            </a:lvl2pPr>
            <a:lvl3pPr marL="945490" indent="0">
              <a:buNone/>
              <a:defRPr sz="1241"/>
            </a:lvl3pPr>
            <a:lvl4pPr marL="1418234" indent="0">
              <a:buNone/>
              <a:defRPr sz="1034"/>
            </a:lvl4pPr>
            <a:lvl5pPr marL="1890979" indent="0">
              <a:buNone/>
              <a:defRPr sz="1034"/>
            </a:lvl5pPr>
            <a:lvl6pPr marL="2363724" indent="0">
              <a:buNone/>
              <a:defRPr sz="1034"/>
            </a:lvl6pPr>
            <a:lvl7pPr marL="2836469" indent="0">
              <a:buNone/>
              <a:defRPr sz="1034"/>
            </a:lvl7pPr>
            <a:lvl8pPr marL="3309214" indent="0">
              <a:buNone/>
              <a:defRPr sz="1034"/>
            </a:lvl8pPr>
            <a:lvl9pPr marL="3781958" indent="0">
              <a:buNone/>
              <a:defRPr sz="10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CDFC-9A64-45F2-9944-1E2D81AACA7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39D58-1380-4949-9B58-D1A13AEC6F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1259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72758"/>
            <a:ext cx="3251264" cy="1654651"/>
          </a:xfrm>
        </p:spPr>
        <p:txBody>
          <a:bodyPr anchor="b"/>
          <a:lstStyle>
            <a:lvl1pPr>
              <a:defRPr sz="330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1021026"/>
            <a:ext cx="5103316" cy="5039464"/>
          </a:xfrm>
        </p:spPr>
        <p:txBody>
          <a:bodyPr anchor="t"/>
          <a:lstStyle>
            <a:lvl1pPr marL="0" indent="0">
              <a:buNone/>
              <a:defRPr sz="3309"/>
            </a:lvl1pPr>
            <a:lvl2pPr marL="472745" indent="0">
              <a:buNone/>
              <a:defRPr sz="2895"/>
            </a:lvl2pPr>
            <a:lvl3pPr marL="945490" indent="0">
              <a:buNone/>
              <a:defRPr sz="2482"/>
            </a:lvl3pPr>
            <a:lvl4pPr marL="1418234" indent="0">
              <a:buNone/>
              <a:defRPr sz="2068"/>
            </a:lvl4pPr>
            <a:lvl5pPr marL="1890979" indent="0">
              <a:buNone/>
              <a:defRPr sz="2068"/>
            </a:lvl5pPr>
            <a:lvl6pPr marL="2363724" indent="0">
              <a:buNone/>
              <a:defRPr sz="2068"/>
            </a:lvl6pPr>
            <a:lvl7pPr marL="2836469" indent="0">
              <a:buNone/>
              <a:defRPr sz="2068"/>
            </a:lvl7pPr>
            <a:lvl8pPr marL="3309214" indent="0">
              <a:buNone/>
              <a:defRPr sz="2068"/>
            </a:lvl8pPr>
            <a:lvl9pPr marL="3781958" indent="0">
              <a:buNone/>
              <a:defRPr sz="2068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2127409"/>
            <a:ext cx="3251264" cy="3941288"/>
          </a:xfrm>
        </p:spPr>
        <p:txBody>
          <a:bodyPr/>
          <a:lstStyle>
            <a:lvl1pPr marL="0" indent="0">
              <a:buNone/>
              <a:defRPr sz="1654"/>
            </a:lvl1pPr>
            <a:lvl2pPr marL="472745" indent="0">
              <a:buNone/>
              <a:defRPr sz="1448"/>
            </a:lvl2pPr>
            <a:lvl3pPr marL="945490" indent="0">
              <a:buNone/>
              <a:defRPr sz="1241"/>
            </a:lvl3pPr>
            <a:lvl4pPr marL="1418234" indent="0">
              <a:buNone/>
              <a:defRPr sz="1034"/>
            </a:lvl4pPr>
            <a:lvl5pPr marL="1890979" indent="0">
              <a:buNone/>
              <a:defRPr sz="1034"/>
            </a:lvl5pPr>
            <a:lvl6pPr marL="2363724" indent="0">
              <a:buNone/>
              <a:defRPr sz="1034"/>
            </a:lvl6pPr>
            <a:lvl7pPr marL="2836469" indent="0">
              <a:buNone/>
              <a:defRPr sz="1034"/>
            </a:lvl7pPr>
            <a:lvl8pPr marL="3309214" indent="0">
              <a:buNone/>
              <a:defRPr sz="1034"/>
            </a:lvl8pPr>
            <a:lvl9pPr marL="3781958" indent="0">
              <a:buNone/>
              <a:defRPr sz="10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CDFC-9A64-45F2-9944-1E2D81AACA7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39D58-1380-4949-9B58-D1A13AEC6F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2689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377551"/>
            <a:ext cx="8694539" cy="1370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1887747"/>
            <a:ext cx="8694539" cy="44994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6572645"/>
            <a:ext cx="2268141" cy="3775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FCDFC-9A64-45F2-9944-1E2D81AACA71}" type="datetimeFigureOut">
              <a:rPr lang="en-GB" smtClean="0"/>
              <a:t>26/01/2017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6572645"/>
            <a:ext cx="3402211" cy="3775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6572645"/>
            <a:ext cx="2268141" cy="3775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39D58-1380-4949-9B58-D1A13AEC6F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4612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45490" rtl="0" eaLnBrk="1" latinLnBrk="0" hangingPunct="1">
        <a:lnSpc>
          <a:spcPct val="90000"/>
        </a:lnSpc>
        <a:spcBef>
          <a:spcPct val="0"/>
        </a:spcBef>
        <a:buNone/>
        <a:defRPr sz="45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6372" indent="-236372" algn="l" defTabSz="945490" rtl="0" eaLnBrk="1" latinLnBrk="0" hangingPunct="1">
        <a:lnSpc>
          <a:spcPct val="90000"/>
        </a:lnSpc>
        <a:spcBef>
          <a:spcPts val="1034"/>
        </a:spcBef>
        <a:buFont typeface="Arial" panose="020B0604020202020204" pitchFamily="34" charset="0"/>
        <a:buChar char="•"/>
        <a:defRPr sz="2895" kern="1200">
          <a:solidFill>
            <a:schemeClr val="tx1"/>
          </a:solidFill>
          <a:latin typeface="+mn-lt"/>
          <a:ea typeface="+mn-ea"/>
          <a:cs typeface="+mn-cs"/>
        </a:defRPr>
      </a:lvl1pPr>
      <a:lvl2pPr marL="709117" indent="-236372" algn="l" defTabSz="945490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2482" kern="1200">
          <a:solidFill>
            <a:schemeClr val="tx1"/>
          </a:solidFill>
          <a:latin typeface="+mn-lt"/>
          <a:ea typeface="+mn-ea"/>
          <a:cs typeface="+mn-cs"/>
        </a:defRPr>
      </a:lvl2pPr>
      <a:lvl3pPr marL="1181862" indent="-236372" algn="l" defTabSz="945490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2068" kern="1200">
          <a:solidFill>
            <a:schemeClr val="tx1"/>
          </a:solidFill>
          <a:latin typeface="+mn-lt"/>
          <a:ea typeface="+mn-ea"/>
          <a:cs typeface="+mn-cs"/>
        </a:defRPr>
      </a:lvl3pPr>
      <a:lvl4pPr marL="1654607" indent="-236372" algn="l" defTabSz="945490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1" kern="1200">
          <a:solidFill>
            <a:schemeClr val="tx1"/>
          </a:solidFill>
          <a:latin typeface="+mn-lt"/>
          <a:ea typeface="+mn-ea"/>
          <a:cs typeface="+mn-cs"/>
        </a:defRPr>
      </a:lvl4pPr>
      <a:lvl5pPr marL="2127352" indent="-236372" algn="l" defTabSz="945490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1" kern="1200">
          <a:solidFill>
            <a:schemeClr val="tx1"/>
          </a:solidFill>
          <a:latin typeface="+mn-lt"/>
          <a:ea typeface="+mn-ea"/>
          <a:cs typeface="+mn-cs"/>
        </a:defRPr>
      </a:lvl5pPr>
      <a:lvl6pPr marL="2600096" indent="-236372" algn="l" defTabSz="945490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1" kern="1200">
          <a:solidFill>
            <a:schemeClr val="tx1"/>
          </a:solidFill>
          <a:latin typeface="+mn-lt"/>
          <a:ea typeface="+mn-ea"/>
          <a:cs typeface="+mn-cs"/>
        </a:defRPr>
      </a:lvl6pPr>
      <a:lvl7pPr marL="3072841" indent="-236372" algn="l" defTabSz="945490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1" kern="1200">
          <a:solidFill>
            <a:schemeClr val="tx1"/>
          </a:solidFill>
          <a:latin typeface="+mn-lt"/>
          <a:ea typeface="+mn-ea"/>
          <a:cs typeface="+mn-cs"/>
        </a:defRPr>
      </a:lvl7pPr>
      <a:lvl8pPr marL="3545586" indent="-236372" algn="l" defTabSz="945490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1" kern="1200">
          <a:solidFill>
            <a:schemeClr val="tx1"/>
          </a:solidFill>
          <a:latin typeface="+mn-lt"/>
          <a:ea typeface="+mn-ea"/>
          <a:cs typeface="+mn-cs"/>
        </a:defRPr>
      </a:lvl8pPr>
      <a:lvl9pPr marL="4018331" indent="-236372" algn="l" defTabSz="945490" rtl="0" eaLnBrk="1" latinLnBrk="0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45490" rtl="0" eaLnBrk="1" latinLnBrk="0" hangingPunct="1">
        <a:defRPr sz="1861" kern="1200">
          <a:solidFill>
            <a:schemeClr val="tx1"/>
          </a:solidFill>
          <a:latin typeface="+mn-lt"/>
          <a:ea typeface="+mn-ea"/>
          <a:cs typeface="+mn-cs"/>
        </a:defRPr>
      </a:lvl1pPr>
      <a:lvl2pPr marL="472745" algn="l" defTabSz="945490" rtl="0" eaLnBrk="1" latinLnBrk="0" hangingPunct="1">
        <a:defRPr sz="1861" kern="1200">
          <a:solidFill>
            <a:schemeClr val="tx1"/>
          </a:solidFill>
          <a:latin typeface="+mn-lt"/>
          <a:ea typeface="+mn-ea"/>
          <a:cs typeface="+mn-cs"/>
        </a:defRPr>
      </a:lvl2pPr>
      <a:lvl3pPr marL="945490" algn="l" defTabSz="945490" rtl="0" eaLnBrk="1" latinLnBrk="0" hangingPunct="1">
        <a:defRPr sz="1861" kern="1200">
          <a:solidFill>
            <a:schemeClr val="tx1"/>
          </a:solidFill>
          <a:latin typeface="+mn-lt"/>
          <a:ea typeface="+mn-ea"/>
          <a:cs typeface="+mn-cs"/>
        </a:defRPr>
      </a:lvl3pPr>
      <a:lvl4pPr marL="1418234" algn="l" defTabSz="945490" rtl="0" eaLnBrk="1" latinLnBrk="0" hangingPunct="1">
        <a:defRPr sz="1861" kern="1200">
          <a:solidFill>
            <a:schemeClr val="tx1"/>
          </a:solidFill>
          <a:latin typeface="+mn-lt"/>
          <a:ea typeface="+mn-ea"/>
          <a:cs typeface="+mn-cs"/>
        </a:defRPr>
      </a:lvl4pPr>
      <a:lvl5pPr marL="1890979" algn="l" defTabSz="945490" rtl="0" eaLnBrk="1" latinLnBrk="0" hangingPunct="1">
        <a:defRPr sz="1861" kern="1200">
          <a:solidFill>
            <a:schemeClr val="tx1"/>
          </a:solidFill>
          <a:latin typeface="+mn-lt"/>
          <a:ea typeface="+mn-ea"/>
          <a:cs typeface="+mn-cs"/>
        </a:defRPr>
      </a:lvl5pPr>
      <a:lvl6pPr marL="2363724" algn="l" defTabSz="945490" rtl="0" eaLnBrk="1" latinLnBrk="0" hangingPunct="1">
        <a:defRPr sz="1861" kern="1200">
          <a:solidFill>
            <a:schemeClr val="tx1"/>
          </a:solidFill>
          <a:latin typeface="+mn-lt"/>
          <a:ea typeface="+mn-ea"/>
          <a:cs typeface="+mn-cs"/>
        </a:defRPr>
      </a:lvl6pPr>
      <a:lvl7pPr marL="2836469" algn="l" defTabSz="945490" rtl="0" eaLnBrk="1" latinLnBrk="0" hangingPunct="1">
        <a:defRPr sz="1861" kern="1200">
          <a:solidFill>
            <a:schemeClr val="tx1"/>
          </a:solidFill>
          <a:latin typeface="+mn-lt"/>
          <a:ea typeface="+mn-ea"/>
          <a:cs typeface="+mn-cs"/>
        </a:defRPr>
      </a:lvl7pPr>
      <a:lvl8pPr marL="3309214" algn="l" defTabSz="945490" rtl="0" eaLnBrk="1" latinLnBrk="0" hangingPunct="1">
        <a:defRPr sz="1861" kern="1200">
          <a:solidFill>
            <a:schemeClr val="tx1"/>
          </a:solidFill>
          <a:latin typeface="+mn-lt"/>
          <a:ea typeface="+mn-ea"/>
          <a:cs typeface="+mn-cs"/>
        </a:defRPr>
      </a:lvl8pPr>
      <a:lvl9pPr marL="3781958" algn="l" defTabSz="945490" rtl="0" eaLnBrk="1" latinLnBrk="0" hangingPunct="1">
        <a:defRPr sz="18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slide" Target="slide7.xml"/><Relationship Id="rId18" Type="http://schemas.openxmlformats.org/officeDocument/2006/relationships/image" Target="../media/image9.jpg"/><Relationship Id="rId26" Type="http://schemas.openxmlformats.org/officeDocument/2006/relationships/image" Target="../media/image13.jpg"/><Relationship Id="rId39" Type="http://schemas.openxmlformats.org/officeDocument/2006/relationships/slide" Target="slide20.xml"/><Relationship Id="rId21" Type="http://schemas.openxmlformats.org/officeDocument/2006/relationships/slide" Target="slide11.xml"/><Relationship Id="rId34" Type="http://schemas.openxmlformats.org/officeDocument/2006/relationships/image" Target="../media/image17.jpg"/><Relationship Id="rId42" Type="http://schemas.openxmlformats.org/officeDocument/2006/relationships/image" Target="../media/image21.jpg"/><Relationship Id="rId47" Type="http://schemas.openxmlformats.org/officeDocument/2006/relationships/slide" Target="slide24.xml"/><Relationship Id="rId50" Type="http://schemas.openxmlformats.org/officeDocument/2006/relationships/image" Target="../media/image25.jpg"/><Relationship Id="rId55" Type="http://schemas.openxmlformats.org/officeDocument/2006/relationships/slide" Target="slide28.xml"/><Relationship Id="rId63" Type="http://schemas.openxmlformats.org/officeDocument/2006/relationships/slide" Target="slide32.xml"/><Relationship Id="rId68" Type="http://schemas.openxmlformats.org/officeDocument/2006/relationships/image" Target="../media/image34.jpg"/><Relationship Id="rId7" Type="http://schemas.openxmlformats.org/officeDocument/2006/relationships/slide" Target="slide4.xml"/><Relationship Id="rId71" Type="http://schemas.openxmlformats.org/officeDocument/2006/relationships/slide" Target="slide36.xml"/><Relationship Id="rId2" Type="http://schemas.openxmlformats.org/officeDocument/2006/relationships/image" Target="../media/image1.jpeg"/><Relationship Id="rId16" Type="http://schemas.openxmlformats.org/officeDocument/2006/relationships/image" Target="../media/image8.jpg"/><Relationship Id="rId29" Type="http://schemas.openxmlformats.org/officeDocument/2006/relationships/slide" Target="slide15.xml"/><Relationship Id="rId11" Type="http://schemas.openxmlformats.org/officeDocument/2006/relationships/slide" Target="slide6.xml"/><Relationship Id="rId24" Type="http://schemas.openxmlformats.org/officeDocument/2006/relationships/image" Target="../media/image12.jpg"/><Relationship Id="rId32" Type="http://schemas.openxmlformats.org/officeDocument/2006/relationships/image" Target="../media/image16.jpg"/><Relationship Id="rId37" Type="http://schemas.openxmlformats.org/officeDocument/2006/relationships/slide" Target="slide19.xml"/><Relationship Id="rId40" Type="http://schemas.openxmlformats.org/officeDocument/2006/relationships/image" Target="../media/image20.jpg"/><Relationship Id="rId45" Type="http://schemas.openxmlformats.org/officeDocument/2006/relationships/slide" Target="slide23.xml"/><Relationship Id="rId53" Type="http://schemas.openxmlformats.org/officeDocument/2006/relationships/slide" Target="slide27.xml"/><Relationship Id="rId58" Type="http://schemas.openxmlformats.org/officeDocument/2006/relationships/image" Target="../media/image29.jpg"/><Relationship Id="rId66" Type="http://schemas.openxmlformats.org/officeDocument/2006/relationships/image" Target="../media/image33.jpg"/><Relationship Id="rId74" Type="http://schemas.openxmlformats.org/officeDocument/2006/relationships/image" Target="../media/image37.jpg"/><Relationship Id="rId5" Type="http://schemas.openxmlformats.org/officeDocument/2006/relationships/slide" Target="slide3.xml"/><Relationship Id="rId15" Type="http://schemas.openxmlformats.org/officeDocument/2006/relationships/slide" Target="slide8.xml"/><Relationship Id="rId23" Type="http://schemas.openxmlformats.org/officeDocument/2006/relationships/slide" Target="slide12.xml"/><Relationship Id="rId28" Type="http://schemas.openxmlformats.org/officeDocument/2006/relationships/image" Target="../media/image14.jpg"/><Relationship Id="rId36" Type="http://schemas.openxmlformats.org/officeDocument/2006/relationships/image" Target="../media/image18.jpg"/><Relationship Id="rId49" Type="http://schemas.openxmlformats.org/officeDocument/2006/relationships/slide" Target="slide25.xml"/><Relationship Id="rId57" Type="http://schemas.openxmlformats.org/officeDocument/2006/relationships/slide" Target="slide29.xml"/><Relationship Id="rId61" Type="http://schemas.openxmlformats.org/officeDocument/2006/relationships/slide" Target="slide31.xml"/><Relationship Id="rId10" Type="http://schemas.openxmlformats.org/officeDocument/2006/relationships/image" Target="../media/image5.gif"/><Relationship Id="rId19" Type="http://schemas.openxmlformats.org/officeDocument/2006/relationships/slide" Target="slide10.xml"/><Relationship Id="rId31" Type="http://schemas.openxmlformats.org/officeDocument/2006/relationships/slide" Target="slide16.xml"/><Relationship Id="rId44" Type="http://schemas.openxmlformats.org/officeDocument/2006/relationships/image" Target="../media/image22.jpg"/><Relationship Id="rId52" Type="http://schemas.openxmlformats.org/officeDocument/2006/relationships/image" Target="../media/image26.jpg"/><Relationship Id="rId60" Type="http://schemas.openxmlformats.org/officeDocument/2006/relationships/image" Target="../media/image30.jpg"/><Relationship Id="rId65" Type="http://schemas.openxmlformats.org/officeDocument/2006/relationships/slide" Target="slide33.xml"/><Relationship Id="rId73" Type="http://schemas.openxmlformats.org/officeDocument/2006/relationships/slide" Target="slide37.xml"/><Relationship Id="rId4" Type="http://schemas.openxmlformats.org/officeDocument/2006/relationships/image" Target="../media/image2.jpg"/><Relationship Id="rId9" Type="http://schemas.openxmlformats.org/officeDocument/2006/relationships/slide" Target="slide5.xml"/><Relationship Id="rId14" Type="http://schemas.openxmlformats.org/officeDocument/2006/relationships/image" Target="../media/image7.jpg"/><Relationship Id="rId22" Type="http://schemas.openxmlformats.org/officeDocument/2006/relationships/image" Target="../media/image11.jpg"/><Relationship Id="rId27" Type="http://schemas.openxmlformats.org/officeDocument/2006/relationships/slide" Target="slide14.xml"/><Relationship Id="rId30" Type="http://schemas.openxmlformats.org/officeDocument/2006/relationships/image" Target="../media/image15.jpg"/><Relationship Id="rId35" Type="http://schemas.openxmlformats.org/officeDocument/2006/relationships/slide" Target="slide18.xml"/><Relationship Id="rId43" Type="http://schemas.openxmlformats.org/officeDocument/2006/relationships/slide" Target="slide22.xml"/><Relationship Id="rId48" Type="http://schemas.openxmlformats.org/officeDocument/2006/relationships/image" Target="../media/image24.jpg"/><Relationship Id="rId56" Type="http://schemas.openxmlformats.org/officeDocument/2006/relationships/image" Target="../media/image28.jpg"/><Relationship Id="rId64" Type="http://schemas.openxmlformats.org/officeDocument/2006/relationships/image" Target="../media/image32.jpg"/><Relationship Id="rId69" Type="http://schemas.openxmlformats.org/officeDocument/2006/relationships/slide" Target="slide35.xml"/><Relationship Id="rId8" Type="http://schemas.openxmlformats.org/officeDocument/2006/relationships/image" Target="../media/image4.jpg"/><Relationship Id="rId51" Type="http://schemas.openxmlformats.org/officeDocument/2006/relationships/slide" Target="slide26.xml"/><Relationship Id="rId72" Type="http://schemas.openxmlformats.org/officeDocument/2006/relationships/image" Target="../media/image36.jpg"/><Relationship Id="rId3" Type="http://schemas.openxmlformats.org/officeDocument/2006/relationships/slide" Target="slide2.xml"/><Relationship Id="rId12" Type="http://schemas.openxmlformats.org/officeDocument/2006/relationships/image" Target="../media/image6.jpg"/><Relationship Id="rId17" Type="http://schemas.openxmlformats.org/officeDocument/2006/relationships/slide" Target="slide9.xml"/><Relationship Id="rId25" Type="http://schemas.openxmlformats.org/officeDocument/2006/relationships/slide" Target="slide13.xml"/><Relationship Id="rId33" Type="http://schemas.openxmlformats.org/officeDocument/2006/relationships/slide" Target="slide17.xml"/><Relationship Id="rId38" Type="http://schemas.openxmlformats.org/officeDocument/2006/relationships/image" Target="../media/image19.jpg"/><Relationship Id="rId46" Type="http://schemas.openxmlformats.org/officeDocument/2006/relationships/image" Target="../media/image23.jpg"/><Relationship Id="rId59" Type="http://schemas.openxmlformats.org/officeDocument/2006/relationships/slide" Target="slide30.xml"/><Relationship Id="rId67" Type="http://schemas.openxmlformats.org/officeDocument/2006/relationships/slide" Target="slide34.xml"/><Relationship Id="rId20" Type="http://schemas.openxmlformats.org/officeDocument/2006/relationships/image" Target="../media/image10.jpg"/><Relationship Id="rId41" Type="http://schemas.openxmlformats.org/officeDocument/2006/relationships/slide" Target="slide21.xml"/><Relationship Id="rId54" Type="http://schemas.openxmlformats.org/officeDocument/2006/relationships/image" Target="../media/image27.jpg"/><Relationship Id="rId62" Type="http://schemas.openxmlformats.org/officeDocument/2006/relationships/image" Target="../media/image31.jpg"/><Relationship Id="rId70" Type="http://schemas.openxmlformats.org/officeDocument/2006/relationships/image" Target="../media/image3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17" y="2075"/>
            <a:ext cx="10085487" cy="7132024"/>
          </a:xfrm>
          <a:prstGeom prst="rect">
            <a:avLst/>
          </a:prstGeom>
        </p:spPr>
      </p:pic>
      <p:pic>
        <p:nvPicPr>
          <p:cNvPr id="5" name="Picture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00984">
            <a:off x="1012682" y="3831729"/>
            <a:ext cx="479858" cy="698460"/>
          </a:xfrm>
          <a:prstGeom prst="rect">
            <a:avLst/>
          </a:prstGeom>
        </p:spPr>
      </p:pic>
      <p:pic>
        <p:nvPicPr>
          <p:cNvPr id="6" name="Picture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02508">
            <a:off x="1448454" y="4747024"/>
            <a:ext cx="567413" cy="802166"/>
          </a:xfrm>
          <a:prstGeom prst="rect">
            <a:avLst/>
          </a:prstGeom>
        </p:spPr>
      </p:pic>
      <p:pic>
        <p:nvPicPr>
          <p:cNvPr id="7" name="Picture 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7231">
            <a:off x="3044013" y="6088296"/>
            <a:ext cx="790648" cy="546204"/>
          </a:xfrm>
          <a:prstGeom prst="rect">
            <a:avLst/>
          </a:prstGeom>
        </p:spPr>
      </p:pic>
      <p:pic>
        <p:nvPicPr>
          <p:cNvPr id="8" name="Picture 7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899" y="6216713"/>
            <a:ext cx="1015429" cy="615887"/>
          </a:xfrm>
          <a:prstGeom prst="rect">
            <a:avLst/>
          </a:prstGeom>
        </p:spPr>
      </p:pic>
      <p:pic>
        <p:nvPicPr>
          <p:cNvPr id="10" name="Picture 9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0906">
            <a:off x="6075879" y="6119944"/>
            <a:ext cx="829244" cy="554984"/>
          </a:xfrm>
          <a:prstGeom prst="rect">
            <a:avLst/>
          </a:prstGeom>
        </p:spPr>
      </p:pic>
      <p:pic>
        <p:nvPicPr>
          <p:cNvPr id="11" name="Picture 10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96692">
            <a:off x="7069827" y="5813998"/>
            <a:ext cx="826751" cy="596040"/>
          </a:xfrm>
          <a:prstGeom prst="rect">
            <a:avLst/>
          </a:prstGeom>
        </p:spPr>
      </p:pic>
      <p:pic>
        <p:nvPicPr>
          <p:cNvPr id="12" name="Picture 11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6267">
            <a:off x="8601630" y="4314031"/>
            <a:ext cx="480534" cy="834706"/>
          </a:xfrm>
          <a:prstGeom prst="rect">
            <a:avLst/>
          </a:prstGeom>
        </p:spPr>
      </p:pic>
      <p:pic>
        <p:nvPicPr>
          <p:cNvPr id="13" name="Picture 12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3418">
            <a:off x="8839956" y="3250407"/>
            <a:ext cx="564066" cy="833682"/>
          </a:xfrm>
          <a:prstGeom prst="rect">
            <a:avLst/>
          </a:prstGeom>
        </p:spPr>
      </p:pic>
      <p:pic>
        <p:nvPicPr>
          <p:cNvPr id="14" name="Picture 13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7845">
            <a:off x="8687704" y="2152092"/>
            <a:ext cx="559663" cy="847829"/>
          </a:xfrm>
          <a:prstGeom prst="rect">
            <a:avLst/>
          </a:prstGeom>
        </p:spPr>
      </p:pic>
      <p:pic>
        <p:nvPicPr>
          <p:cNvPr id="15" name="Picture 14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50562">
            <a:off x="7294780" y="813627"/>
            <a:ext cx="820005" cy="565187"/>
          </a:xfrm>
          <a:prstGeom prst="rect">
            <a:avLst/>
          </a:prstGeom>
        </p:spPr>
      </p:pic>
      <p:pic>
        <p:nvPicPr>
          <p:cNvPr id="16" name="Picture 15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258" y="380782"/>
            <a:ext cx="763711" cy="507385"/>
          </a:xfrm>
          <a:prstGeom prst="rect">
            <a:avLst/>
          </a:prstGeom>
        </p:spPr>
      </p:pic>
      <p:pic>
        <p:nvPicPr>
          <p:cNvPr id="17" name="Picture 16">
            <a:hlinkClick r:id="rId25" action="ppaction://hlinksldjump"/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8386">
            <a:off x="4168407" y="358744"/>
            <a:ext cx="830047" cy="617206"/>
          </a:xfrm>
          <a:prstGeom prst="rect">
            <a:avLst/>
          </a:prstGeom>
        </p:spPr>
      </p:pic>
      <p:pic>
        <p:nvPicPr>
          <p:cNvPr id="18" name="Picture 17">
            <a:hlinkClick r:id="rId27" action="ppaction://hlinksldjump"/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47815">
            <a:off x="2306882" y="976909"/>
            <a:ext cx="811618" cy="599505"/>
          </a:xfrm>
          <a:prstGeom prst="rect">
            <a:avLst/>
          </a:prstGeom>
        </p:spPr>
      </p:pic>
      <p:pic>
        <p:nvPicPr>
          <p:cNvPr id="19" name="Picture 18">
            <a:hlinkClick r:id="rId29" action="ppaction://hlinksldjump"/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366" y="2623818"/>
            <a:ext cx="489361" cy="869738"/>
          </a:xfrm>
          <a:prstGeom prst="rect">
            <a:avLst/>
          </a:prstGeom>
        </p:spPr>
      </p:pic>
      <p:pic>
        <p:nvPicPr>
          <p:cNvPr id="20" name="Picture 19">
            <a:hlinkClick r:id="rId31" action="ppaction://hlinksldjump"/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25557">
            <a:off x="1798612" y="3766802"/>
            <a:ext cx="554933" cy="812423"/>
          </a:xfrm>
          <a:prstGeom prst="rect">
            <a:avLst/>
          </a:prstGeom>
        </p:spPr>
      </p:pic>
      <p:pic>
        <p:nvPicPr>
          <p:cNvPr id="21" name="Picture 20">
            <a:hlinkClick r:id="rId33" action="ppaction://hlinksldjump"/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62357">
            <a:off x="2384640" y="4875852"/>
            <a:ext cx="823635" cy="490639"/>
          </a:xfrm>
          <a:prstGeom prst="rect">
            <a:avLst/>
          </a:prstGeom>
        </p:spPr>
      </p:pic>
      <p:pic>
        <p:nvPicPr>
          <p:cNvPr id="22" name="Picture 21">
            <a:hlinkClick r:id="rId35" action="ppaction://hlinksldjump"/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067">
            <a:off x="3372680" y="5304528"/>
            <a:ext cx="816395" cy="582258"/>
          </a:xfrm>
          <a:prstGeom prst="rect">
            <a:avLst/>
          </a:prstGeom>
        </p:spPr>
      </p:pic>
      <p:pic>
        <p:nvPicPr>
          <p:cNvPr id="23" name="Picture 22">
            <a:hlinkClick r:id="rId37" action="ppaction://hlinksldjump"/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677" y="5447718"/>
            <a:ext cx="839543" cy="586953"/>
          </a:xfrm>
          <a:prstGeom prst="rect">
            <a:avLst/>
          </a:prstGeom>
        </p:spPr>
      </p:pic>
      <p:pic>
        <p:nvPicPr>
          <p:cNvPr id="24" name="Picture 23">
            <a:hlinkClick r:id="rId39" action="ppaction://hlinksldjump"/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627" y="5405968"/>
            <a:ext cx="811983" cy="558943"/>
          </a:xfrm>
          <a:prstGeom prst="rect">
            <a:avLst/>
          </a:prstGeom>
        </p:spPr>
      </p:pic>
      <p:pic>
        <p:nvPicPr>
          <p:cNvPr id="25" name="Picture 24">
            <a:hlinkClick r:id="rId41" action="ppaction://hlinksldjump"/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90175">
            <a:off x="7294556" y="4628381"/>
            <a:ext cx="806065" cy="572271"/>
          </a:xfrm>
          <a:prstGeom prst="rect">
            <a:avLst/>
          </a:prstGeom>
        </p:spPr>
      </p:pic>
      <p:pic>
        <p:nvPicPr>
          <p:cNvPr id="26" name="Picture 25">
            <a:hlinkClick r:id="rId43" action="ppaction://hlinksldjump"/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7697">
            <a:off x="7950875" y="3533601"/>
            <a:ext cx="562305" cy="817425"/>
          </a:xfrm>
          <a:prstGeom prst="rect">
            <a:avLst/>
          </a:prstGeom>
        </p:spPr>
      </p:pic>
      <p:pic>
        <p:nvPicPr>
          <p:cNvPr id="27" name="Picture 26">
            <a:hlinkClick r:id="rId45" action="ppaction://hlinksldjump"/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5806">
            <a:off x="7834366" y="2269229"/>
            <a:ext cx="584445" cy="1019632"/>
          </a:xfrm>
          <a:prstGeom prst="rect">
            <a:avLst/>
          </a:prstGeom>
        </p:spPr>
      </p:pic>
      <p:pic>
        <p:nvPicPr>
          <p:cNvPr id="28" name="Picture 27">
            <a:hlinkClick r:id="rId47" action="ppaction://hlinksldjump"/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24813">
            <a:off x="6971958" y="1707222"/>
            <a:ext cx="841760" cy="595791"/>
          </a:xfrm>
          <a:prstGeom prst="rect">
            <a:avLst/>
          </a:prstGeom>
        </p:spPr>
      </p:pic>
      <p:pic>
        <p:nvPicPr>
          <p:cNvPr id="29" name="Picture 28">
            <a:hlinkClick r:id="rId49" action="ppaction://hlinksldjump"/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8602">
            <a:off x="6078606" y="1213729"/>
            <a:ext cx="809822" cy="608620"/>
          </a:xfrm>
          <a:prstGeom prst="rect">
            <a:avLst/>
          </a:prstGeom>
        </p:spPr>
      </p:pic>
      <p:pic>
        <p:nvPicPr>
          <p:cNvPr id="30" name="Picture 29">
            <a:hlinkClick r:id="rId51" action="ppaction://hlinksldjump"/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603" y="1212726"/>
            <a:ext cx="806187" cy="462214"/>
          </a:xfrm>
          <a:prstGeom prst="rect">
            <a:avLst/>
          </a:prstGeom>
        </p:spPr>
      </p:pic>
      <p:pic>
        <p:nvPicPr>
          <p:cNvPr id="31" name="Picture 30">
            <a:hlinkClick r:id="rId53" action="ppaction://hlinksldjump"/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7101">
            <a:off x="4080834" y="1223108"/>
            <a:ext cx="802489" cy="559655"/>
          </a:xfrm>
          <a:prstGeom prst="rect">
            <a:avLst/>
          </a:prstGeom>
        </p:spPr>
      </p:pic>
      <p:pic>
        <p:nvPicPr>
          <p:cNvPr id="32" name="Picture 31">
            <a:hlinkClick r:id="rId55" action="ppaction://hlinksldjump"/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57529">
            <a:off x="2912225" y="1540241"/>
            <a:ext cx="1025740" cy="583827"/>
          </a:xfrm>
          <a:prstGeom prst="rect">
            <a:avLst/>
          </a:prstGeom>
        </p:spPr>
      </p:pic>
      <p:pic>
        <p:nvPicPr>
          <p:cNvPr id="33" name="Picture 32">
            <a:hlinkClick r:id="rId57" action="ppaction://hlinksldjump"/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4832">
            <a:off x="2468919" y="2296575"/>
            <a:ext cx="555551" cy="811173"/>
          </a:xfrm>
          <a:prstGeom prst="rect">
            <a:avLst/>
          </a:prstGeom>
        </p:spPr>
      </p:pic>
      <p:pic>
        <p:nvPicPr>
          <p:cNvPr id="34" name="Picture 33">
            <a:hlinkClick r:id="rId59" action="ppaction://hlinksldjump"/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4218">
            <a:off x="2526469" y="3367977"/>
            <a:ext cx="559120" cy="816398"/>
          </a:xfrm>
          <a:prstGeom prst="rect">
            <a:avLst/>
          </a:prstGeom>
        </p:spPr>
      </p:pic>
      <p:pic>
        <p:nvPicPr>
          <p:cNvPr id="35" name="Picture 34">
            <a:hlinkClick r:id="rId61" action="ppaction://hlinksldjump"/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78304">
            <a:off x="3112070" y="4287396"/>
            <a:ext cx="807214" cy="568779"/>
          </a:xfrm>
          <a:prstGeom prst="rect">
            <a:avLst/>
          </a:prstGeom>
        </p:spPr>
      </p:pic>
      <p:pic>
        <p:nvPicPr>
          <p:cNvPr id="36" name="Picture 35">
            <a:hlinkClick r:id="rId63" action="ppaction://hlinksldjump"/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327" y="4526601"/>
            <a:ext cx="808440" cy="599551"/>
          </a:xfrm>
          <a:prstGeom prst="rect">
            <a:avLst/>
          </a:prstGeom>
        </p:spPr>
      </p:pic>
      <p:pic>
        <p:nvPicPr>
          <p:cNvPr id="37" name="Picture 36">
            <a:hlinkClick r:id="rId65" action="ppaction://hlinksldjump"/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39331">
            <a:off x="6045749" y="4414224"/>
            <a:ext cx="815061" cy="588569"/>
          </a:xfrm>
          <a:prstGeom prst="rect">
            <a:avLst/>
          </a:prstGeom>
        </p:spPr>
      </p:pic>
      <p:pic>
        <p:nvPicPr>
          <p:cNvPr id="38" name="Picture 37">
            <a:hlinkClick r:id="rId67" action="ppaction://hlinksldjump"/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4430">
            <a:off x="6901563" y="2583636"/>
            <a:ext cx="557280" cy="800927"/>
          </a:xfrm>
          <a:prstGeom prst="rect">
            <a:avLst/>
          </a:prstGeom>
        </p:spPr>
      </p:pic>
      <p:pic>
        <p:nvPicPr>
          <p:cNvPr id="39" name="Picture 38">
            <a:hlinkClick r:id="rId69" action="ppaction://hlinksldjump"/>
          </p:cNvPr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6846">
            <a:off x="6052866" y="2182191"/>
            <a:ext cx="614158" cy="527657"/>
          </a:xfrm>
          <a:prstGeom prst="rect">
            <a:avLst/>
          </a:prstGeom>
        </p:spPr>
      </p:pic>
      <p:pic>
        <p:nvPicPr>
          <p:cNvPr id="40" name="Picture 39">
            <a:hlinkClick r:id="rId71" action="ppaction://hlinksldjump"/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180" y="1996506"/>
            <a:ext cx="1002413" cy="663027"/>
          </a:xfrm>
          <a:prstGeom prst="rect">
            <a:avLst/>
          </a:prstGeom>
        </p:spPr>
      </p:pic>
      <p:pic>
        <p:nvPicPr>
          <p:cNvPr id="41" name="Picture 40">
            <a:hlinkClick r:id="rId73" action="ppaction://hlinksldjump"/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4377">
            <a:off x="3772396" y="2181411"/>
            <a:ext cx="815170" cy="58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2074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675271" y="301927"/>
            <a:ext cx="1807734" cy="2579176"/>
            <a:chOff x="1280782" y="289711"/>
            <a:chExt cx="1016497" cy="1450282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0782" y="289711"/>
              <a:ext cx="1016497" cy="1450282"/>
            </a:xfrm>
            <a:prstGeom prst="rect">
              <a:avLst/>
            </a:prstGeom>
          </p:spPr>
        </p:pic>
        <p:pic>
          <p:nvPicPr>
            <p:cNvPr id="17" name="Picture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1606" y="390919"/>
              <a:ext cx="874848" cy="1247866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3019240" y="1100254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la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manzana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20" name="TextBox 19"/>
            <p:cNvSpPr txBox="1"/>
            <p:nvPr/>
          </p:nvSpPr>
          <p:spPr>
            <a:xfrm>
              <a:off x="952431" y="3263128"/>
              <a:ext cx="8450749" cy="2985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Write a short sentence in Spanish about an apple. </a:t>
              </a:r>
            </a:p>
            <a:p>
              <a:endParaRPr lang="en-GB" sz="24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For example, write the following in Spanish:</a:t>
              </a:r>
            </a:p>
            <a:p>
              <a:endParaRPr lang="en-GB" sz="24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I like to eat apples. 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402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13997" y="352243"/>
            <a:ext cx="2944506" cy="2196219"/>
            <a:chOff x="4231820" y="302339"/>
            <a:chExt cx="1914710" cy="142812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1820" y="302339"/>
              <a:ext cx="1914710" cy="1428125"/>
            </a:xfrm>
            <a:prstGeom prst="rect">
              <a:avLst/>
            </a:prstGeom>
          </p:spPr>
        </p:pic>
        <p:pic>
          <p:nvPicPr>
            <p:cNvPr id="10" name="Picture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4675" y="413967"/>
              <a:ext cx="1689001" cy="1204869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3346265" y="1077634"/>
            <a:ext cx="6734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la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estrella</a:t>
            </a:r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 de mar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Find out about starfish.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72390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20098" y="284610"/>
            <a:ext cx="3082883" cy="2154786"/>
            <a:chOff x="805953" y="2729943"/>
            <a:chExt cx="1914710" cy="133829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953" y="2729943"/>
              <a:ext cx="1914710" cy="1338290"/>
            </a:xfrm>
            <a:prstGeom prst="rect">
              <a:avLst/>
            </a:prstGeom>
          </p:spPr>
        </p:pic>
        <p:pic>
          <p:nvPicPr>
            <p:cNvPr id="10" name="Picture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8418" y="2831127"/>
              <a:ext cx="1709780" cy="1135923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4268177" y="1055649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el mineral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Find out about the mineral aragonite and its uses.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79072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54308" y="305830"/>
            <a:ext cx="3223384" cy="2297145"/>
            <a:chOff x="4082526" y="2726943"/>
            <a:chExt cx="2099903" cy="1496496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2526" y="2726943"/>
              <a:ext cx="2099903" cy="1496496"/>
            </a:xfrm>
            <a:prstGeom prst="rect">
              <a:avLst/>
            </a:prstGeom>
          </p:spPr>
        </p:pic>
        <p:pic>
          <p:nvPicPr>
            <p:cNvPr id="9" name="Picture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1457" y="2828313"/>
              <a:ext cx="1862041" cy="1293756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4439162" y="1085386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la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montaña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The stamp shows the ‘</a:t>
              </a:r>
              <a:r>
                <a:rPr lang="en-GB" sz="2400" dirty="0" err="1">
                  <a:solidFill>
                    <a:srgbClr val="2D4E6B"/>
                  </a:solidFill>
                  <a:latin typeface="Comic Sans MS" panose="030F0702030302020204" pitchFamily="66" charset="0"/>
                </a:rPr>
                <a:t>Organos</a:t>
              </a:r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 de Montoro’ mountains. Find out where they are and why they are famous.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82419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12243" y="308197"/>
            <a:ext cx="3435577" cy="2514994"/>
            <a:chOff x="805953" y="5161115"/>
            <a:chExt cx="1916080" cy="140265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953" y="5161115"/>
              <a:ext cx="1916080" cy="1402655"/>
            </a:xfrm>
            <a:prstGeom prst="rect">
              <a:avLst/>
            </a:prstGeom>
          </p:spPr>
        </p:pic>
        <p:pic>
          <p:nvPicPr>
            <p:cNvPr id="9" name="Picture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855" y="5275009"/>
              <a:ext cx="1674276" cy="1174867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4047820" y="1048215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el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barco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The boat stamp has the word </a:t>
              </a:r>
              <a:r>
                <a:rPr lang="en-GB" sz="2400" i="1" dirty="0" err="1">
                  <a:solidFill>
                    <a:srgbClr val="2D4E6B"/>
                  </a:solidFill>
                  <a:latin typeface="Comic Sans MS" panose="030F0702030302020204" pitchFamily="66" charset="0"/>
                </a:rPr>
                <a:t>buques</a:t>
              </a:r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 on it. Find out what </a:t>
              </a:r>
              <a:r>
                <a:rPr lang="en-GB" sz="2400" i="1" dirty="0" err="1">
                  <a:solidFill>
                    <a:srgbClr val="2D4E6B"/>
                  </a:solidFill>
                  <a:latin typeface="Comic Sans MS" panose="030F0702030302020204" pitchFamily="66" charset="0"/>
                </a:rPr>
                <a:t>buques</a:t>
              </a:r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 means.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28602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75270" y="371421"/>
            <a:ext cx="1465764" cy="2493188"/>
            <a:chOff x="4731949" y="5195981"/>
            <a:chExt cx="893393" cy="151961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1949" y="5195981"/>
              <a:ext cx="893393" cy="1519615"/>
            </a:xfrm>
            <a:prstGeom prst="rect">
              <a:avLst/>
            </a:prstGeom>
          </p:spPr>
        </p:pic>
        <p:pic>
          <p:nvPicPr>
            <p:cNvPr id="7" name="Picture 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2923" y="5297589"/>
              <a:ext cx="751444" cy="1316399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3019240" y="1100254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la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moneda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0" name="TextBox 9"/>
            <p:cNvSpPr txBox="1"/>
            <p:nvPr/>
          </p:nvSpPr>
          <p:spPr>
            <a:xfrm>
              <a:off x="952431" y="3263128"/>
              <a:ext cx="845074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Spain now uses the euro but find out the currency of Spain before 2002. 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3305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43732" y="288381"/>
            <a:ext cx="1871415" cy="2621417"/>
            <a:chOff x="808907" y="7577159"/>
            <a:chExt cx="1070694" cy="1499794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907" y="7577159"/>
              <a:ext cx="1070694" cy="1499794"/>
            </a:xfrm>
            <a:prstGeom prst="rect">
              <a:avLst/>
            </a:prstGeom>
          </p:spPr>
        </p:pic>
        <p:pic>
          <p:nvPicPr>
            <p:cNvPr id="9" name="Picture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218" y="7699563"/>
              <a:ext cx="876072" cy="1254987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3286870" y="1137425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la mariposa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What is the name of the larvae of a butterfly?</a:t>
              </a: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Larvae means the young wingless form of an insect.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7010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53192" y="436150"/>
            <a:ext cx="3301652" cy="2084026"/>
            <a:chOff x="4131737" y="7592287"/>
            <a:chExt cx="2163230" cy="1365446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1737" y="7592287"/>
              <a:ext cx="2163230" cy="1365446"/>
            </a:xfrm>
            <a:prstGeom prst="rect">
              <a:avLst/>
            </a:prstGeom>
          </p:spPr>
        </p:pic>
        <p:pic>
          <p:nvPicPr>
            <p:cNvPr id="9" name="Picture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2588" y="7708641"/>
              <a:ext cx="1901528" cy="1132738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4054557" y="1092820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el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juego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The game you are playing is </a:t>
              </a:r>
              <a:r>
                <a:rPr lang="en-GB" sz="2400" i="1" dirty="0" err="1">
                  <a:solidFill>
                    <a:srgbClr val="2D4E6B"/>
                  </a:solidFill>
                  <a:latin typeface="Comic Sans MS" panose="030F0702030302020204" pitchFamily="66" charset="0"/>
                </a:rPr>
                <a:t>juego</a:t>
              </a:r>
              <a:r>
                <a:rPr lang="en-GB" sz="2400" i="1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 de la </a:t>
              </a:r>
              <a:r>
                <a:rPr lang="en-GB" sz="2400" i="1" dirty="0" err="1">
                  <a:solidFill>
                    <a:srgbClr val="2D4E6B"/>
                  </a:solidFill>
                  <a:latin typeface="Comic Sans MS" panose="030F0702030302020204" pitchFamily="66" charset="0"/>
                </a:rPr>
                <a:t>oca</a:t>
              </a:r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, meaning game of the goose. </a:t>
              </a:r>
              <a:r>
                <a:rPr lang="en-GB" sz="2400" i="1" dirty="0" err="1">
                  <a:solidFill>
                    <a:srgbClr val="2D4E6B"/>
                  </a:solidFill>
                  <a:latin typeface="Comic Sans MS" panose="030F0702030302020204" pitchFamily="66" charset="0"/>
                </a:rPr>
                <a:t>Juego</a:t>
              </a:r>
              <a:r>
                <a:rPr lang="en-GB" sz="2400" i="1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 de bolos </a:t>
              </a:r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is written on the stamp, what does this mean?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44983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66974" y="372736"/>
            <a:ext cx="3198052" cy="2385331"/>
            <a:chOff x="862744" y="311154"/>
            <a:chExt cx="2052226" cy="153069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744" y="311154"/>
              <a:ext cx="2052226" cy="1530694"/>
            </a:xfrm>
            <a:prstGeom prst="rect">
              <a:avLst/>
            </a:prstGeom>
          </p:spPr>
        </p:pic>
        <p:pic>
          <p:nvPicPr>
            <p:cNvPr id="10" name="Picture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5639" y="427045"/>
              <a:ext cx="1866437" cy="1298912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3963376" y="1040780"/>
            <a:ext cx="57753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el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transporte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There are 3 different types of transport on this stamp. Name the 3 vehicles in Spanish.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71560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61803" y="400554"/>
            <a:ext cx="3274217" cy="2414578"/>
            <a:chOff x="4174299" y="332315"/>
            <a:chExt cx="2052226" cy="1513418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4299" y="332315"/>
              <a:ext cx="2052226" cy="1513418"/>
            </a:xfrm>
            <a:prstGeom prst="rect">
              <a:avLst/>
            </a:prstGeom>
          </p:spPr>
        </p:pic>
        <p:pic>
          <p:nvPicPr>
            <p:cNvPr id="10" name="Picture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6483" y="443074"/>
              <a:ext cx="1847858" cy="1291901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4112059" y="1100254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la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gineta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Find out about the genet.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9262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641290" y="319447"/>
            <a:ext cx="1657114" cy="2364280"/>
            <a:chOff x="805953" y="298771"/>
            <a:chExt cx="1016497" cy="145028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953" y="298771"/>
              <a:ext cx="1016497" cy="1450282"/>
            </a:xfrm>
            <a:prstGeom prst="rect">
              <a:avLst/>
            </a:prstGeom>
          </p:spPr>
        </p:pic>
        <p:pic>
          <p:nvPicPr>
            <p:cNvPr id="6" name="Picture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545" y="420450"/>
              <a:ext cx="828133" cy="1205394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3019240" y="1100254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la flor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2" name="TextBox 1"/>
            <p:cNvSpPr txBox="1"/>
            <p:nvPr/>
          </p:nvSpPr>
          <p:spPr>
            <a:xfrm>
              <a:off x="952431" y="3263128"/>
              <a:ext cx="8450749" cy="3323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Write a short sentence in Spanish describing the flower.</a:t>
              </a:r>
            </a:p>
            <a:p>
              <a:endParaRPr lang="en-GB" sz="24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For example, write the following in Spanish:</a:t>
              </a:r>
            </a:p>
            <a:p>
              <a:endParaRPr lang="en-GB" sz="24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The flower is red. 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08387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86059" y="371419"/>
            <a:ext cx="3080309" cy="2326483"/>
            <a:chOff x="805953" y="2729943"/>
            <a:chExt cx="2011172" cy="149649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953" y="2729943"/>
              <a:ext cx="2011172" cy="1496496"/>
            </a:xfrm>
            <a:prstGeom prst="rect">
              <a:avLst/>
            </a:prstGeom>
          </p:spPr>
        </p:pic>
        <p:pic>
          <p:nvPicPr>
            <p:cNvPr id="10" name="Picture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829" y="2851063"/>
              <a:ext cx="1799420" cy="1254257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3926206" y="1072995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el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avión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Find out how long it takes to fly to Spain from Scotland.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4442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61958" y="288167"/>
            <a:ext cx="3370706" cy="2469957"/>
            <a:chOff x="4082526" y="2726943"/>
            <a:chExt cx="2042241" cy="1496496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2526" y="2726943"/>
              <a:ext cx="2042241" cy="1496496"/>
            </a:xfrm>
            <a:prstGeom prst="rect">
              <a:avLst/>
            </a:prstGeom>
          </p:spPr>
        </p:pic>
        <p:pic>
          <p:nvPicPr>
            <p:cNvPr id="10" name="Picture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4582" y="2829795"/>
              <a:ext cx="1818128" cy="1290792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4424293" y="1061480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los</a:t>
            </a:r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zapatos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Find out the name for sandals and boots in Spanish.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72543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658386" y="259509"/>
            <a:ext cx="1817563" cy="2604820"/>
            <a:chOff x="832724" y="5161115"/>
            <a:chExt cx="1051109" cy="1506385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724" y="5161115"/>
              <a:ext cx="1051109" cy="1506385"/>
            </a:xfrm>
            <a:prstGeom prst="rect">
              <a:avLst/>
            </a:prstGeom>
          </p:spPr>
        </p:pic>
        <p:pic>
          <p:nvPicPr>
            <p:cNvPr id="13" name="Picture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079" y="5265665"/>
              <a:ext cx="892399" cy="1297284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3019240" y="1100254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la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naranja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6" name="TextBox 15"/>
            <p:cNvSpPr txBox="1"/>
            <p:nvPr/>
          </p:nvSpPr>
          <p:spPr>
            <a:xfrm>
              <a:off x="952431" y="3263128"/>
              <a:ext cx="8450749" cy="3323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Write a short sentence in Spanish about an orange. </a:t>
              </a:r>
            </a:p>
            <a:p>
              <a:endParaRPr lang="en-GB" sz="24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For example, write the following in Spanish:</a:t>
              </a:r>
            </a:p>
            <a:p>
              <a:endParaRPr lang="en-GB" sz="24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I love oranges. 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85697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87264" y="250860"/>
            <a:ext cx="1542980" cy="2624529"/>
            <a:chOff x="4731949" y="5147885"/>
            <a:chExt cx="893393" cy="151961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1949" y="5147885"/>
              <a:ext cx="893393" cy="1519615"/>
            </a:xfrm>
            <a:prstGeom prst="rect">
              <a:avLst/>
            </a:prstGeom>
          </p:spPr>
        </p:pic>
        <p:pic>
          <p:nvPicPr>
            <p:cNvPr id="9" name="Picture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5538" y="5256763"/>
              <a:ext cx="746215" cy="1301859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3019240" y="1100254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la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ropa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Find out the words for coat and dress in Spanish.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90697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56322" y="349117"/>
            <a:ext cx="3086880" cy="2267703"/>
            <a:chOff x="901887" y="7608279"/>
            <a:chExt cx="1961844" cy="144122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1887" y="7608279"/>
              <a:ext cx="1961844" cy="1441222"/>
            </a:xfrm>
            <a:prstGeom prst="rect">
              <a:avLst/>
            </a:prstGeom>
          </p:spPr>
        </p:pic>
        <p:pic>
          <p:nvPicPr>
            <p:cNvPr id="7" name="Picture 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6728" y="7708807"/>
              <a:ext cx="1752163" cy="1240167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4052586" y="1021303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el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coche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3323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Write a short sentence in Spanish about this car.</a:t>
              </a:r>
            </a:p>
            <a:p>
              <a:endParaRPr lang="en-GB" sz="24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For example, write the following in Spanish:</a:t>
              </a:r>
            </a:p>
            <a:p>
              <a:endParaRPr lang="en-GB" sz="24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This is an old car.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39327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85649" y="355075"/>
            <a:ext cx="3309844" cy="2421266"/>
            <a:chOff x="4131737" y="7592287"/>
            <a:chExt cx="1914710" cy="1400677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1737" y="7592287"/>
              <a:ext cx="1914710" cy="1400677"/>
            </a:xfrm>
            <a:prstGeom prst="rect">
              <a:avLst/>
            </a:prstGeom>
          </p:spPr>
        </p:pic>
        <p:pic>
          <p:nvPicPr>
            <p:cNvPr id="9" name="Picture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3288" y="7709714"/>
              <a:ext cx="1671609" cy="1165822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4089756" y="1025912"/>
            <a:ext cx="58496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la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salamandra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Find out about the salamander.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57775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608362" y="371419"/>
            <a:ext cx="3131013" cy="1898551"/>
            <a:chOff x="862743" y="311154"/>
            <a:chExt cx="2079423" cy="1260899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743" y="311154"/>
              <a:ext cx="2079423" cy="1260899"/>
            </a:xfrm>
            <a:prstGeom prst="rect">
              <a:avLst/>
            </a:prstGeom>
          </p:spPr>
        </p:pic>
        <p:pic>
          <p:nvPicPr>
            <p:cNvPr id="10" name="Picture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6243" y="410575"/>
              <a:ext cx="1852423" cy="1062056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4000548" y="1033347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la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abeja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What do some bees make? Find out how to say the answer in Spanish.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53607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13996" y="430524"/>
            <a:ext cx="3158432" cy="2329192"/>
            <a:chOff x="4174299" y="281842"/>
            <a:chExt cx="2120668" cy="156389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4299" y="281842"/>
              <a:ext cx="2120668" cy="1563891"/>
            </a:xfrm>
            <a:prstGeom prst="rect">
              <a:avLst/>
            </a:prstGeom>
          </p:spPr>
        </p:pic>
        <p:pic>
          <p:nvPicPr>
            <p:cNvPr id="10" name="Picture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89327" y="404532"/>
              <a:ext cx="1890612" cy="1318511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4045152" y="1055649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el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águila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Find out about the Eastern imperial eagle.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23508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04906" y="413847"/>
            <a:ext cx="3392520" cy="2084026"/>
            <a:chOff x="805953" y="2729943"/>
            <a:chExt cx="2057778" cy="126409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953" y="2729943"/>
              <a:ext cx="2057778" cy="1264094"/>
            </a:xfrm>
            <a:prstGeom prst="rect">
              <a:avLst/>
            </a:prstGeom>
          </p:spPr>
        </p:pic>
        <p:pic>
          <p:nvPicPr>
            <p:cNvPr id="10" name="Picture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472" y="2850090"/>
              <a:ext cx="1798740" cy="1023801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3866733" y="994195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el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tren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Find out the Spanish words for railway and train station.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809700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56183" y="326868"/>
            <a:ext cx="1725550" cy="2580345"/>
            <a:chOff x="4613090" y="2724578"/>
            <a:chExt cx="1072277" cy="1603457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3090" y="2724578"/>
              <a:ext cx="1072277" cy="1603457"/>
            </a:xfrm>
            <a:prstGeom prst="rect">
              <a:avLst/>
            </a:prstGeom>
          </p:spPr>
        </p:pic>
        <p:pic>
          <p:nvPicPr>
            <p:cNvPr id="9" name="Picture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567" y="2850764"/>
              <a:ext cx="925323" cy="1351085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3019240" y="1100254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el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árbol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3323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Write a short sentence in Spanish describing a tree. </a:t>
              </a:r>
            </a:p>
            <a:p>
              <a:endParaRPr lang="en-GB" sz="24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For example, write the following in Spanish:</a:t>
              </a:r>
            </a:p>
            <a:p>
              <a:endParaRPr lang="en-GB" sz="24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Trees have branches and leaves.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94318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28649" y="337925"/>
            <a:ext cx="1772615" cy="2509353"/>
            <a:chOff x="4654550" y="293476"/>
            <a:chExt cx="990600" cy="1441222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4550" y="293476"/>
              <a:ext cx="990600" cy="1441222"/>
            </a:xfrm>
            <a:prstGeom prst="rect">
              <a:avLst/>
            </a:prstGeom>
          </p:spPr>
        </p:pic>
        <p:pic>
          <p:nvPicPr>
            <p:cNvPr id="9" name="Picture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3299" y="411390"/>
              <a:ext cx="833102" cy="1205394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3019240" y="1100254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el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topo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2" name="TextBox 11"/>
            <p:cNvSpPr txBox="1"/>
            <p:nvPr/>
          </p:nvSpPr>
          <p:spPr>
            <a:xfrm>
              <a:off x="952431" y="3263128"/>
              <a:ext cx="8644974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Find out about this mole-like animal – the Pyrenean desman. 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21189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50951" y="305704"/>
            <a:ext cx="1817185" cy="2604277"/>
            <a:chOff x="1275420" y="5116923"/>
            <a:chExt cx="1118843" cy="1603457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5420" y="5116923"/>
              <a:ext cx="1118843" cy="1603457"/>
            </a:xfrm>
            <a:prstGeom prst="rect">
              <a:avLst/>
            </a:prstGeom>
          </p:spPr>
        </p:pic>
        <p:pic>
          <p:nvPicPr>
            <p:cNvPr id="9" name="Picture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4335" y="5207744"/>
              <a:ext cx="961013" cy="1421814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3019240" y="1100254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el lobo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Find out about wolves.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69759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59106" y="419620"/>
            <a:ext cx="2997142" cy="2255980"/>
            <a:chOff x="4145935" y="5161115"/>
            <a:chExt cx="1914710" cy="144122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5935" y="5161115"/>
              <a:ext cx="1914710" cy="1441222"/>
            </a:xfrm>
            <a:prstGeom prst="rect">
              <a:avLst/>
            </a:prstGeom>
          </p:spPr>
        </p:pic>
        <p:pic>
          <p:nvPicPr>
            <p:cNvPr id="7" name="Picture 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3949" y="5296543"/>
              <a:ext cx="1698683" cy="1170366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3019240" y="1100254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el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fútbol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How many times has Spain won the FIFA world cup?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378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69392" y="410164"/>
            <a:ext cx="3289668" cy="2400000"/>
            <a:chOff x="943299" y="7643373"/>
            <a:chExt cx="1914710" cy="139689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299" y="7643373"/>
              <a:ext cx="1914710" cy="1396890"/>
            </a:xfrm>
            <a:prstGeom prst="rect">
              <a:avLst/>
            </a:prstGeom>
          </p:spPr>
        </p:pic>
        <p:pic>
          <p:nvPicPr>
            <p:cNvPr id="9" name="Picture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2322" y="7758522"/>
              <a:ext cx="1716664" cy="1166593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3777523" y="1077952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la rana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What is the name for a young frog? Find out how to say the name in Spanish.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090237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21215" y="462883"/>
            <a:ext cx="3134970" cy="2359724"/>
            <a:chOff x="4253949" y="7621965"/>
            <a:chExt cx="1914710" cy="144122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3949" y="7621965"/>
              <a:ext cx="1914710" cy="1441222"/>
            </a:xfrm>
            <a:prstGeom prst="rect">
              <a:avLst/>
            </a:prstGeom>
          </p:spPr>
        </p:pic>
        <p:pic>
          <p:nvPicPr>
            <p:cNvPr id="7" name="Picture 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6662" y="7742860"/>
              <a:ext cx="1709284" cy="1199433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4112059" y="1048215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la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puente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0" name="TextBox 9"/>
            <p:cNvSpPr txBox="1"/>
            <p:nvPr/>
          </p:nvSpPr>
          <p:spPr>
            <a:xfrm>
              <a:off x="952431" y="3263128"/>
              <a:ext cx="8450749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Find out the name of a famous spiral bridge in Madrid.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09456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50094" y="303130"/>
            <a:ext cx="1699096" cy="2540787"/>
            <a:chOff x="1257272" y="2675767"/>
            <a:chExt cx="1126715" cy="168486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7272" y="2675767"/>
              <a:ext cx="1126715" cy="1684862"/>
            </a:xfrm>
            <a:prstGeom prst="rect">
              <a:avLst/>
            </a:prstGeom>
          </p:spPr>
        </p:pic>
        <p:pic>
          <p:nvPicPr>
            <p:cNvPr id="10" name="Picture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3128" y="2788813"/>
              <a:ext cx="1015002" cy="1458771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2937464" y="1137424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el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lince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Find out about the Iberian lynx and why it is endangered.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75274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600470" y="381136"/>
            <a:ext cx="2629967" cy="2302591"/>
            <a:chOff x="4221676" y="2764768"/>
            <a:chExt cx="1646131" cy="144122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1676" y="2764768"/>
              <a:ext cx="1646131" cy="1441222"/>
            </a:xfrm>
            <a:prstGeom prst="rect">
              <a:avLst/>
            </a:prstGeom>
          </p:spPr>
        </p:pic>
        <p:pic>
          <p:nvPicPr>
            <p:cNvPr id="10" name="Picture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0123" y="2880003"/>
              <a:ext cx="1409237" cy="1210753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3844431" y="1070766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el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castillo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Find out the Spanish words for parts of a castle. </a:t>
              </a:r>
            </a:p>
            <a:p>
              <a:endParaRPr lang="en-GB" sz="24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For example: tower, turret and portcullis.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60213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70781" y="328229"/>
            <a:ext cx="3515389" cy="2504182"/>
            <a:chOff x="863273" y="5207994"/>
            <a:chExt cx="1957389" cy="139434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3273" y="5207994"/>
              <a:ext cx="1957389" cy="1394343"/>
            </a:xfrm>
            <a:prstGeom prst="rect">
              <a:avLst/>
            </a:prstGeom>
          </p:spPr>
        </p:pic>
        <p:pic>
          <p:nvPicPr>
            <p:cNvPr id="10" name="Picture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6661" y="5326211"/>
              <a:ext cx="1750612" cy="1157909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3900488" y="1118655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el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mapa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i="1" dirty="0" err="1">
                  <a:solidFill>
                    <a:srgbClr val="2D4E6B"/>
                  </a:solidFill>
                  <a:latin typeface="Comic Sans MS" panose="030F0702030302020204" pitchFamily="66" charset="0"/>
                </a:rPr>
                <a:t>Carreteras</a:t>
              </a:r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 is written on this stamp. Find out what it means.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3312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26767" y="409526"/>
            <a:ext cx="2923118" cy="2210572"/>
            <a:chOff x="4145935" y="5161115"/>
            <a:chExt cx="1914710" cy="1447976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5935" y="5161115"/>
              <a:ext cx="1914710" cy="1447976"/>
            </a:xfrm>
            <a:prstGeom prst="rect">
              <a:avLst/>
            </a:prstGeom>
          </p:spPr>
        </p:pic>
        <p:pic>
          <p:nvPicPr>
            <p:cNvPr id="9" name="Picture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2252" y="5286182"/>
              <a:ext cx="1682077" cy="1197843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4446596" y="996176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el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escorpión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Find out </a:t>
              </a:r>
              <a:r>
                <a:rPr lang="en-GB" sz="2400">
                  <a:solidFill>
                    <a:srgbClr val="2D4E6B"/>
                  </a:solidFill>
                  <a:latin typeface="Comic Sans MS" panose="030F0702030302020204" pitchFamily="66" charset="0"/>
                </a:rPr>
                <a:t>about scorpions. </a:t>
              </a:r>
              <a:endParaRPr lang="en-GB" sz="24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8843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03190" y="360236"/>
            <a:ext cx="2911222" cy="2191307"/>
            <a:chOff x="805953" y="2729943"/>
            <a:chExt cx="2010994" cy="1513696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953" y="2729943"/>
              <a:ext cx="2010994" cy="1513696"/>
            </a:xfrm>
            <a:prstGeom prst="rect">
              <a:avLst/>
            </a:prstGeom>
          </p:spPr>
        </p:pic>
        <p:pic>
          <p:nvPicPr>
            <p:cNvPr id="9" name="Picture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0933" y="2861707"/>
              <a:ext cx="1790476" cy="1236917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3993113" y="1070517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el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perro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2" name="TextBox 11"/>
            <p:cNvSpPr txBox="1"/>
            <p:nvPr/>
          </p:nvSpPr>
          <p:spPr>
            <a:xfrm>
              <a:off x="952431" y="3263128"/>
              <a:ext cx="8450749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               Name as many species of dogs as you can. 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40569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58969" y="382562"/>
            <a:ext cx="3752682" cy="2103032"/>
            <a:chOff x="1844030" y="3363608"/>
            <a:chExt cx="1435394" cy="804406"/>
          </a:xfrm>
          <a:solidFill>
            <a:srgbClr val="67C4B2"/>
          </a:solidFill>
        </p:grpSpPr>
        <p:sp>
          <p:nvSpPr>
            <p:cNvPr id="8" name="Rectangle 7"/>
            <p:cNvSpPr/>
            <p:nvPr/>
          </p:nvSpPr>
          <p:spPr>
            <a:xfrm>
              <a:off x="1953181" y="3363608"/>
              <a:ext cx="1326243" cy="8044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074762" y="3628663"/>
              <a:ext cx="1119851" cy="4904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164666" y="3712747"/>
              <a:ext cx="45719" cy="4063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/>
            <p:cNvSpPr/>
            <p:nvPr/>
          </p:nvSpPr>
          <p:spPr>
            <a:xfrm>
              <a:off x="3187525" y="405538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/>
            <p:cNvSpPr/>
            <p:nvPr/>
          </p:nvSpPr>
          <p:spPr>
            <a:xfrm>
              <a:off x="3187525" y="3826990"/>
              <a:ext cx="52807" cy="889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" name="Picture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4030" y="3372670"/>
              <a:ext cx="1311304" cy="795344"/>
            </a:xfrm>
            <a:prstGeom prst="rect">
              <a:avLst/>
            </a:prstGeom>
            <a:grpFill/>
          </p:spPr>
        </p:pic>
        <p:sp>
          <p:nvSpPr>
            <p:cNvPr id="14" name="Oval 13"/>
            <p:cNvSpPr/>
            <p:nvPr/>
          </p:nvSpPr>
          <p:spPr>
            <a:xfrm>
              <a:off x="3224373" y="3372575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209449" y="1075519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la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música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7" name="TextBox 16"/>
            <p:cNvSpPr txBox="1"/>
            <p:nvPr/>
          </p:nvSpPr>
          <p:spPr>
            <a:xfrm>
              <a:off x="952431" y="3263128"/>
              <a:ext cx="845074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Name a musical instrument and find out how to say the name of the instrument in Spanish. 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6396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09539" y="340747"/>
            <a:ext cx="3009803" cy="2204885"/>
            <a:chOff x="805953" y="5161115"/>
            <a:chExt cx="1914710" cy="140265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953" y="5161115"/>
              <a:ext cx="1914710" cy="1402655"/>
            </a:xfrm>
            <a:prstGeom prst="rect">
              <a:avLst/>
            </a:prstGeom>
          </p:spPr>
        </p:pic>
        <p:pic>
          <p:nvPicPr>
            <p:cNvPr id="9" name="Picture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8104" y="5266723"/>
              <a:ext cx="1710408" cy="1191438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4498635" y="981523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la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mangosta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2" name="TextBox 11"/>
            <p:cNvSpPr txBox="1"/>
            <p:nvPr/>
          </p:nvSpPr>
          <p:spPr>
            <a:xfrm>
              <a:off x="952431" y="3263128"/>
              <a:ext cx="845074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Find out about the Egyptian mongoose and why this animal lives in Spain. 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909490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70606" y="252539"/>
            <a:ext cx="3258176" cy="2433681"/>
            <a:chOff x="4131737" y="5161114"/>
            <a:chExt cx="1914710" cy="143018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1737" y="5161114"/>
              <a:ext cx="1914710" cy="1430185"/>
            </a:xfrm>
            <a:prstGeom prst="rect">
              <a:avLst/>
            </a:prstGeom>
          </p:spPr>
        </p:pic>
        <p:pic>
          <p:nvPicPr>
            <p:cNvPr id="9" name="Picture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9751" y="5266843"/>
              <a:ext cx="1703936" cy="1218726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3911338" y="1007713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la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fruta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2" name="TextBox 11"/>
            <p:cNvSpPr txBox="1"/>
            <p:nvPr/>
          </p:nvSpPr>
          <p:spPr>
            <a:xfrm>
              <a:off x="952431" y="3263128"/>
              <a:ext cx="8450749" cy="329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14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Write a short sentence in Spanish describing oranges or lemons. </a:t>
              </a:r>
            </a:p>
            <a:p>
              <a:endParaRPr lang="en-GB" sz="24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For example, write the following in Spanish:</a:t>
              </a:r>
            </a:p>
            <a:p>
              <a:endParaRPr lang="en-GB" sz="24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Lemons are yellow.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0156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43518" y="323055"/>
            <a:ext cx="1490253" cy="2534843"/>
            <a:chOff x="1403886" y="7580577"/>
            <a:chExt cx="893393" cy="151961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3886" y="7580577"/>
              <a:ext cx="893393" cy="1519615"/>
            </a:xfrm>
            <a:prstGeom prst="rect">
              <a:avLst/>
            </a:prstGeom>
          </p:spPr>
        </p:pic>
        <p:pic>
          <p:nvPicPr>
            <p:cNvPr id="10" name="Picture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7334" y="7675501"/>
              <a:ext cx="759594" cy="1319441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2892859" y="1048215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el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deporte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45074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Name a sport and find out how to say the name of the sport in Spanish.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69804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71716" y="256527"/>
            <a:ext cx="1811289" cy="2588710"/>
            <a:chOff x="4156851" y="7580577"/>
            <a:chExt cx="1016599" cy="145293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6851" y="7580577"/>
              <a:ext cx="1016599" cy="1452932"/>
            </a:xfrm>
            <a:prstGeom prst="rect">
              <a:avLst/>
            </a:prstGeom>
          </p:spPr>
        </p:pic>
        <p:pic>
          <p:nvPicPr>
            <p:cNvPr id="10" name="Picture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1877" y="7681451"/>
              <a:ext cx="846546" cy="1251184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3019240" y="1100254"/>
            <a:ext cx="4348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2D4E6B"/>
                </a:solidFill>
                <a:latin typeface="Comic Sans MS" panose="030F0702030302020204" pitchFamily="66" charset="0"/>
              </a:rPr>
              <a:t>la </a:t>
            </a:r>
            <a:r>
              <a:rPr lang="en-GB" sz="5400" dirty="0" err="1">
                <a:solidFill>
                  <a:srgbClr val="2D4E6B"/>
                </a:solidFill>
                <a:latin typeface="Comic Sans MS" panose="030F0702030302020204" pitchFamily="66" charset="0"/>
              </a:rPr>
              <a:t>cabra</a:t>
            </a:r>
            <a:endParaRPr lang="en-GB" sz="5400" dirty="0">
              <a:solidFill>
                <a:srgbClr val="2D4E6B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58205" y="3085170"/>
            <a:ext cx="8839200" cy="3679902"/>
            <a:chOff x="758205" y="3085170"/>
            <a:chExt cx="8839200" cy="3679902"/>
          </a:xfrm>
        </p:grpSpPr>
        <p:sp>
          <p:nvSpPr>
            <p:cNvPr id="13" name="TextBox 12"/>
            <p:cNvSpPr txBox="1"/>
            <p:nvPr/>
          </p:nvSpPr>
          <p:spPr>
            <a:xfrm>
              <a:off x="952431" y="3263128"/>
              <a:ext cx="8533540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Challenge</a:t>
              </a:r>
            </a:p>
            <a:p>
              <a:pPr algn="ctr"/>
              <a:endParaRPr lang="en-GB" sz="4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endParaRPr lang="en-GB" sz="1000" dirty="0">
                <a:solidFill>
                  <a:srgbClr val="2D4E6B"/>
                </a:solidFill>
                <a:latin typeface="Comic Sans MS" panose="030F0702030302020204" pitchFamily="66" charset="0"/>
              </a:endParaRPr>
            </a:p>
            <a:p>
              <a:pPr algn="ctr"/>
              <a:r>
                <a:rPr lang="en-GB" sz="2400" dirty="0">
                  <a:solidFill>
                    <a:srgbClr val="2D4E6B"/>
                  </a:solidFill>
                  <a:latin typeface="Comic Sans MS" panose="030F0702030302020204" pitchFamily="66" charset="0"/>
                </a:rPr>
                <a:t>Find out about this goat-antelope called the chamois.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8205" y="3085170"/>
              <a:ext cx="8839200" cy="367990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75511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</TotalTime>
  <Words>653</Words>
  <Application>Microsoft Office PowerPoint</Application>
  <PresentationFormat>Custom</PresentationFormat>
  <Paragraphs>207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Sandie Robb</dc:creator>
  <cp:lastModifiedBy>Sandie Robb</cp:lastModifiedBy>
  <cp:revision>11</cp:revision>
  <dcterms:created xsi:type="dcterms:W3CDTF">2017-01-26T11:32:05Z</dcterms:created>
  <dcterms:modified xsi:type="dcterms:W3CDTF">2017-01-26T15:36:25Z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